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591a14601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591a14601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591a1460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591a1460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591a1460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591a1460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591a1460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591a1460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591a1460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591a1460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591a14601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591a14601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baetens@altra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itunes.apple.com/us/app/ble-joystick/id1098200556" TargetMode="External"/><Relationship Id="rId4" Type="http://schemas.openxmlformats.org/officeDocument/2006/relationships/hyperlink" Target="https://play.google.com/store/apps/details?id=com.satech.arduinocontroll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epfiep/smartcarproject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philippe.baetens@altran.com" TargetMode="External"/><Relationship Id="rId5" Type="http://schemas.openxmlformats.org/officeDocument/2006/relationships/hyperlink" Target="https://photos.app.goo.gl/VQ7f5MwMEq8ZzyCL8" TargetMode="External"/><Relationship Id="rId4" Type="http://schemas.openxmlformats.org/officeDocument/2006/relationships/hyperlink" Target="https://www.youtube.com/watch?v=sbT1NxYCtA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Arduino smart car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3"/>
              </a:rPr>
              <a:t>philippe.baetens@altran.com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038" y="4419276"/>
            <a:ext cx="2937920" cy="502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7191" r="24472" b="7415"/>
          <a:stretch/>
        </p:blipFill>
        <p:spPr>
          <a:xfrm>
            <a:off x="2064991" y="334787"/>
            <a:ext cx="5014007" cy="447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What’s in the box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46875" y="-381862"/>
            <a:ext cx="3650249" cy="64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Using the car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Turn on power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Select mode using IR remote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1 = obstacle avoidance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2 = smartphone controlled driving (BlueTooth)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3 = line tracking (not implemented)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0 = STOP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arrows and OK button can also be used to control the car with the IR remote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025" y="1152475"/>
            <a:ext cx="1045450" cy="18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401" y="3576342"/>
            <a:ext cx="2787652" cy="15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4775" y="445029"/>
            <a:ext cx="1893500" cy="106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35720"/>
          <a:stretch/>
        </p:blipFill>
        <p:spPr>
          <a:xfrm>
            <a:off x="5267575" y="81100"/>
            <a:ext cx="1447550" cy="16530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Setting up your phone for BT control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AutoNum type="arabicPeriod"/>
            </a:pPr>
            <a:r>
              <a:rPr lang="nl" dirty="0"/>
              <a:t>Download the app:</a:t>
            </a:r>
            <a:r>
              <a:rPr lang="nl" sz="1100" dirty="0">
                <a:solidFill>
                  <a:srgbClr val="000000"/>
                </a:solidFill>
              </a:rPr>
              <a:t> 	 	</a:t>
            </a:r>
            <a:br>
              <a:rPr lang="nl" sz="1100" dirty="0">
                <a:solidFill>
                  <a:srgbClr val="000000"/>
                </a:solidFill>
              </a:rPr>
            </a:br>
            <a:r>
              <a:rPr lang="nl" sz="1100" u="sng" dirty="0">
                <a:solidFill>
                  <a:schemeClr val="hlink"/>
                </a:solidFill>
                <a:hlinkClick r:id="rId4"/>
              </a:rPr>
              <a:t>https://play.google.com/store/apps/details?id=com.satech.arduinocontroller</a:t>
            </a:r>
            <a:r>
              <a:rPr lang="nl" dirty="0"/>
              <a:t/>
            </a:r>
            <a:br>
              <a:rPr lang="nl" dirty="0"/>
            </a:br>
            <a:r>
              <a:rPr lang="nl" sz="1100" u="sng" dirty="0">
                <a:solidFill>
                  <a:schemeClr val="hlink"/>
                </a:solidFill>
                <a:hlinkClick r:id="rId5"/>
              </a:rPr>
              <a:t>https://</a:t>
            </a:r>
            <a:r>
              <a:rPr lang="nl" sz="1100" u="sng" dirty="0" smtClean="0">
                <a:solidFill>
                  <a:schemeClr val="hlink"/>
                </a:solidFill>
                <a:hlinkClick r:id="rId5"/>
              </a:rPr>
              <a:t>itunes.apple.com/us/app/ble-joystick/id1098200556</a:t>
            </a:r>
            <a:r>
              <a:rPr lang="nl" sz="1100" u="sng" dirty="0" smtClean="0">
                <a:solidFill>
                  <a:schemeClr val="hlink"/>
                </a:solidFill>
              </a:rPr>
              <a:t/>
            </a:r>
            <a:br>
              <a:rPr lang="nl" sz="1100" u="sng" dirty="0" smtClean="0">
                <a:solidFill>
                  <a:schemeClr val="hlink"/>
                </a:solidFill>
              </a:rPr>
            </a:br>
            <a:r>
              <a:rPr lang="fr-BE" sz="1100" u="sng" dirty="0">
                <a:solidFill>
                  <a:schemeClr val="hlink"/>
                </a:solidFill>
              </a:rPr>
              <a:t>https://play.google.com/store/apps/details?id=com.giumig.apps.bluetoothserialmonitor&amp;hl=en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 dirty="0"/>
              <a:t>Connect to the bluetooth module on your phone (HC-06)</a:t>
            </a:r>
            <a:br>
              <a:rPr lang="nl" dirty="0"/>
            </a:br>
            <a:r>
              <a:rPr lang="nl" dirty="0"/>
              <a:t>blinking light means ready to connect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 dirty="0"/>
              <a:t>When HC-06 is in the list of paired devices,</a:t>
            </a:r>
            <a:br>
              <a:rPr lang="nl" dirty="0"/>
            </a:br>
            <a:r>
              <a:rPr lang="nl" dirty="0"/>
              <a:t>go to the app you downloaded.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 dirty="0"/>
              <a:t>Go to options and assign correct letter to each button:</a:t>
            </a:r>
            <a:br>
              <a:rPr lang="nl" dirty="0"/>
            </a:br>
            <a:r>
              <a:rPr lang="nl" dirty="0"/>
              <a:t>l, r, f, b, x</a:t>
            </a:r>
            <a:endParaRPr dirty="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5223" y="3734292"/>
            <a:ext cx="2575116" cy="1299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2702" y="1285186"/>
            <a:ext cx="2170550" cy="3858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Charging batteries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 US-EU adapter and charger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Watch the polarity of the batteries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These batteries can give 20A, be careful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249" y="640962"/>
            <a:ext cx="2173550" cy="38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Links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Find all code, examples, documentation 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100" u="sng" dirty="0">
                <a:solidFill>
                  <a:schemeClr val="hlink"/>
                </a:solidFill>
                <a:hlinkClick r:id="rId3"/>
              </a:rPr>
              <a:t>https://github.com/fiepfiep/smartcarproject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 dirty="0"/>
              <a:t>Demo on youtube</a:t>
            </a: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nl" sz="1100" u="sng" dirty="0">
                <a:solidFill>
                  <a:schemeClr val="hlink"/>
                </a:solidFill>
                <a:hlinkClick r:id="rId4"/>
              </a:rPr>
              <a:t>https://</a:t>
            </a:r>
            <a:r>
              <a:rPr lang="nl" sz="1100" u="sng" dirty="0" smtClean="0">
                <a:solidFill>
                  <a:schemeClr val="hlink"/>
                </a:solidFill>
                <a:hlinkClick r:id="rId4"/>
              </a:rPr>
              <a:t>www.youtube.com/watch?v=sbT1NxYCtAc</a:t>
            </a:r>
            <a:r>
              <a:rPr lang="nl" sz="1100" u="sng" dirty="0" smtClean="0">
                <a:solidFill>
                  <a:schemeClr val="hlink"/>
                </a:solidFill>
              </a:rPr>
              <a:t/>
            </a:r>
            <a:br>
              <a:rPr lang="nl" sz="1100" u="sng" dirty="0" smtClean="0">
                <a:solidFill>
                  <a:schemeClr val="hlink"/>
                </a:solidFill>
              </a:rPr>
            </a:br>
            <a:r>
              <a:rPr lang="fr-BE" sz="1100" u="sng" dirty="0">
                <a:solidFill>
                  <a:schemeClr val="hlink"/>
                </a:solidFill>
                <a:hlinkClick r:id="rId5"/>
              </a:rPr>
              <a:t>https://photos.app.goo.gl/VQ7f5MwMEq8ZzyCL8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 dirty="0"/>
              <a:t>Contact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100" u="sng" dirty="0">
                <a:solidFill>
                  <a:schemeClr val="hlink"/>
                </a:solidFill>
                <a:hlinkClick r:id="rId6"/>
              </a:rPr>
              <a:t>philippe.baetens@altran.com</a:t>
            </a: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7">
            <a:alphaModFix/>
          </a:blip>
          <a:srcRect l="17191" r="24472" b="7415"/>
          <a:stretch/>
        </p:blipFill>
        <p:spPr>
          <a:xfrm>
            <a:off x="5421830" y="1654026"/>
            <a:ext cx="3266721" cy="29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108</Words>
  <Application>Microsoft Office PowerPoint</Application>
  <PresentationFormat>On-screen Show (16:9)</PresentationFormat>
  <Paragraphs>27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Dark</vt:lpstr>
      <vt:lpstr>Arduino smart car</vt:lpstr>
      <vt:lpstr>PowerPoint Presentation</vt:lpstr>
      <vt:lpstr>What’s in the box</vt:lpstr>
      <vt:lpstr>Using the car</vt:lpstr>
      <vt:lpstr>Setting up your phone for BT control </vt:lpstr>
      <vt:lpstr>Charging batteries 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smart car</dc:title>
  <cp:lastModifiedBy>MARRES Bert</cp:lastModifiedBy>
  <cp:revision>1</cp:revision>
  <dcterms:modified xsi:type="dcterms:W3CDTF">2019-06-24T15:17:00Z</dcterms:modified>
</cp:coreProperties>
</file>